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5.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6.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7.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8.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0.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3.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4.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5.xml" ContentType="application/vnd.openxmlformats-officedocument.presentationml.tags+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7.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54"/>
  </p:notesMasterIdLst>
  <p:sldIdLst>
    <p:sldId id="256" r:id="rId2"/>
    <p:sldId id="353" r:id="rId3"/>
    <p:sldId id="292" r:id="rId4"/>
    <p:sldId id="344" r:id="rId5"/>
    <p:sldId id="296" r:id="rId6"/>
    <p:sldId id="348" r:id="rId7"/>
    <p:sldId id="349" r:id="rId8"/>
    <p:sldId id="350" r:id="rId9"/>
    <p:sldId id="351" r:id="rId10"/>
    <p:sldId id="352" r:id="rId11"/>
    <p:sldId id="347" r:id="rId12"/>
    <p:sldId id="294" r:id="rId13"/>
    <p:sldId id="297" r:id="rId14"/>
    <p:sldId id="295" r:id="rId15"/>
    <p:sldId id="258" r:id="rId16"/>
    <p:sldId id="343" r:id="rId17"/>
    <p:sldId id="315" r:id="rId18"/>
    <p:sldId id="291" r:id="rId19"/>
    <p:sldId id="345" r:id="rId20"/>
    <p:sldId id="346" r:id="rId21"/>
    <p:sldId id="337" r:id="rId22"/>
    <p:sldId id="321" r:id="rId23"/>
    <p:sldId id="322" r:id="rId24"/>
    <p:sldId id="323" r:id="rId25"/>
    <p:sldId id="324" r:id="rId26"/>
    <p:sldId id="326" r:id="rId27"/>
    <p:sldId id="327" r:id="rId28"/>
    <p:sldId id="316" r:id="rId29"/>
    <p:sldId id="293" r:id="rId30"/>
    <p:sldId id="285" r:id="rId31"/>
    <p:sldId id="290" r:id="rId32"/>
    <p:sldId id="287" r:id="rId33"/>
    <p:sldId id="289" r:id="rId34"/>
    <p:sldId id="311" r:id="rId35"/>
    <p:sldId id="312" r:id="rId36"/>
    <p:sldId id="288" r:id="rId37"/>
    <p:sldId id="313" r:id="rId38"/>
    <p:sldId id="318" r:id="rId39"/>
    <p:sldId id="332" r:id="rId40"/>
    <p:sldId id="335" r:id="rId41"/>
    <p:sldId id="320" r:id="rId42"/>
    <p:sldId id="333" r:id="rId43"/>
    <p:sldId id="334" r:id="rId44"/>
    <p:sldId id="319" r:id="rId45"/>
    <p:sldId id="336" r:id="rId46"/>
    <p:sldId id="325" r:id="rId47"/>
    <p:sldId id="284" r:id="rId48"/>
    <p:sldId id="338" r:id="rId49"/>
    <p:sldId id="339" r:id="rId50"/>
    <p:sldId id="340" r:id="rId51"/>
    <p:sldId id="341" r:id="rId52"/>
    <p:sldId id="342" r:id="rId5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92709936"/>
        <c:axId val="292711504"/>
      </c:lineChart>
      <c:catAx>
        <c:axId val="29270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2711504"/>
        <c:crosses val="autoZero"/>
        <c:auto val="1"/>
        <c:lblAlgn val="ctr"/>
        <c:lblOffset val="100"/>
        <c:noMultiLvlLbl val="0"/>
      </c:catAx>
      <c:valAx>
        <c:axId val="292711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270993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7339720"/>
        <c:axId val="297336976"/>
      </c:scatterChart>
      <c:valAx>
        <c:axId val="2973397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336976"/>
        <c:crosses val="autoZero"/>
        <c:crossBetween val="midCat"/>
      </c:valAx>
      <c:valAx>
        <c:axId val="297336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3397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5465696"/>
        <c:axId val="295469224"/>
      </c:scatterChart>
      <c:valAx>
        <c:axId val="295465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5469224"/>
        <c:crosses val="autoZero"/>
        <c:crossBetween val="midCat"/>
      </c:valAx>
      <c:valAx>
        <c:axId val="295469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54656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7344424"/>
        <c:axId val="298504728"/>
      </c:scatterChart>
      <c:valAx>
        <c:axId val="2973444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04728"/>
        <c:crosses val="autoZero"/>
        <c:crossBetween val="midCat"/>
      </c:valAx>
      <c:valAx>
        <c:axId val="298504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3444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8503160"/>
        <c:axId val="298506688"/>
      </c:scatterChart>
      <c:valAx>
        <c:axId val="298503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06688"/>
        <c:crosses val="autoZero"/>
        <c:crossBetween val="midCat"/>
      </c:valAx>
      <c:valAx>
        <c:axId val="298506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031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3AB0909-4141-4FB5-AD27-573E7CE5466D}"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0649DB5-715A-4CE2-980A-35B721CF3FE1}" type="presOf" srcId="{71504ECF-E427-4153-B438-3BEECD846B8A}" destId="{C8507421-0692-448E-904B-02AAF7CA6864}" srcOrd="0" destOrd="0" presId="urn:microsoft.com/office/officeart/2005/8/layout/chevron1"/>
    <dgm:cxn modelId="{74ACBEFB-AAC7-423B-9460-06B6B60E66FF}" type="presOf" srcId="{F60E1271-02FB-46D4-874C-D899DB11EDB5}" destId="{BB6CD4F3-8802-4FF0-A078-DE4E5E120A4A}"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C4E9B0E-2914-4C3C-8035-8FCD3CCDAE5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425FA90-B733-4BDA-AEB6-AFF06F1CCB78}" type="presOf" srcId="{D503C0CD-55BF-4E78-A3A1-C777F1561E0E}" destId="{CBEFA6CD-5D33-4258-96A8-26A44DBEA694}"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A16208F-0BB1-4433-8E26-96A8CF463C0A}" type="presOf" srcId="{EC1C03D6-CE6E-414D-89B7-9DEF5E6D6BD6}" destId="{22E8BE1A-9D28-413C-9A09-8636FD5D6E8B}" srcOrd="0" destOrd="0" presId="urn:microsoft.com/office/officeart/2005/8/layout/chevron1"/>
    <dgm:cxn modelId="{6EC44396-FB9C-4BE7-9F98-1CEB07A934F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33E4C69F-9A18-491B-87C7-EA1E4664F2B9}" type="presOf" srcId="{FED9B4AF-D2B3-48E2-84C0-5E2EDEF1A90D}" destId="{55501F7E-CE71-4F0E-8987-5CA83AAFDAA1}" srcOrd="0" destOrd="0" presId="urn:microsoft.com/office/officeart/2005/8/layout/chevron1"/>
    <dgm:cxn modelId="{13A13A15-09C2-4C63-B5AA-441FE7179A9A}" type="presOf" srcId="{78F56ECA-90FF-40DA-BCAB-38CF3823CD3B}" destId="{CE4E38F6-FB75-4B3B-A01C-63A95B506D38}" srcOrd="0" destOrd="0" presId="urn:microsoft.com/office/officeart/2005/8/layout/chevron1"/>
    <dgm:cxn modelId="{E5EB44B3-E00E-4003-A2C0-8C81668713C8}"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EEB8583-09C7-4106-A339-5453D621C6C0}"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E4A8664-A4CC-4186-8720-656A2FFF2DF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9827A9F1-40BD-44F1-99E3-EBAE2667840C}" type="presParOf" srcId="{9A10DE9B-36E3-49F6-9012-AA6E26738AD4}" destId="{CE4E38F6-FB75-4B3B-A01C-63A95B506D38}" srcOrd="0" destOrd="0" presId="urn:microsoft.com/office/officeart/2005/8/layout/chevron1"/>
    <dgm:cxn modelId="{2D59214D-ED05-4E10-A969-F04BFD5B3180}" type="presParOf" srcId="{9A10DE9B-36E3-49F6-9012-AA6E26738AD4}" destId="{EA9CFFD4-0584-4693-B50C-F893D04DBE97}" srcOrd="1" destOrd="0" presId="urn:microsoft.com/office/officeart/2005/8/layout/chevron1"/>
    <dgm:cxn modelId="{334CD574-3DE5-4E62-9358-29B6C3473A29}" type="presParOf" srcId="{9A10DE9B-36E3-49F6-9012-AA6E26738AD4}" destId="{22E8BE1A-9D28-413C-9A09-8636FD5D6E8B}" srcOrd="2" destOrd="0" presId="urn:microsoft.com/office/officeart/2005/8/layout/chevron1"/>
    <dgm:cxn modelId="{68A4D176-7E25-4014-9860-62C80DD6987E}" type="presParOf" srcId="{9A10DE9B-36E3-49F6-9012-AA6E26738AD4}" destId="{3ED5751F-C79C-46A5-8976-211680536B63}" srcOrd="3" destOrd="0" presId="urn:microsoft.com/office/officeart/2005/8/layout/chevron1"/>
    <dgm:cxn modelId="{7A664A2A-628E-423A-9B46-E2539D924CF3}" type="presParOf" srcId="{9A10DE9B-36E3-49F6-9012-AA6E26738AD4}" destId="{BB6CD4F3-8802-4FF0-A078-DE4E5E120A4A}" srcOrd="4" destOrd="0" presId="urn:microsoft.com/office/officeart/2005/8/layout/chevron1"/>
    <dgm:cxn modelId="{F304A422-F11F-4869-A0BD-89FA50A43AF6}" type="presParOf" srcId="{9A10DE9B-36E3-49F6-9012-AA6E26738AD4}" destId="{FFF1229B-A23B-412F-881D-2949DA426328}" srcOrd="5" destOrd="0" presId="urn:microsoft.com/office/officeart/2005/8/layout/chevron1"/>
    <dgm:cxn modelId="{77478A1C-3556-4F35-B733-F2229F6CA617}" type="presParOf" srcId="{9A10DE9B-36E3-49F6-9012-AA6E26738AD4}" destId="{C8507421-0692-448E-904B-02AAF7CA6864}" srcOrd="6" destOrd="0" presId="urn:microsoft.com/office/officeart/2005/8/layout/chevron1"/>
    <dgm:cxn modelId="{A2693DCB-22ED-4901-9C51-C5B880B3F801}" type="presParOf" srcId="{9A10DE9B-36E3-49F6-9012-AA6E26738AD4}" destId="{8E7D21A0-2CA5-44C3-947D-C7D247015E92}" srcOrd="7" destOrd="0" presId="urn:microsoft.com/office/officeart/2005/8/layout/chevron1"/>
    <dgm:cxn modelId="{CA645EC0-288A-45F2-8727-7B48C1AC05BA}" type="presParOf" srcId="{9A10DE9B-36E3-49F6-9012-AA6E26738AD4}" destId="{55501F7E-CE71-4F0E-8987-5CA83AAFDAA1}" srcOrd="8" destOrd="0" presId="urn:microsoft.com/office/officeart/2005/8/layout/chevron1"/>
    <dgm:cxn modelId="{05512F83-164C-4902-8AFD-9C4BE9371AB3}" type="presParOf" srcId="{9A10DE9B-36E3-49F6-9012-AA6E26738AD4}" destId="{72EB01B2-3656-4BD6-9AB1-F413E3A8A92C}" srcOrd="9" destOrd="0" presId="urn:microsoft.com/office/officeart/2005/8/layout/chevron1"/>
    <dgm:cxn modelId="{0A525140-F4E8-4472-9F4F-9955A6BDA7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27/08/2014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44</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46</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52</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230685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4201381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27/08/2014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27/08/2014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27/08/2014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27/08/2014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27/08/2014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27/08/2014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27/08/2014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27/08/2014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27/08/2014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27/08/2014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27/08/2014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jpe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5.jpe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6.jpe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chart" Target="../charts/chart1.xml"/><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notesSlide" Target="../notesSlides/notesSlide13.xml"/><Relationship Id="rId7" Type="http://schemas.openxmlformats.org/officeDocument/2006/relationships/diagramLayout" Target="../diagrams/layout1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12.xml"/><Relationship Id="rId5" Type="http://schemas.openxmlformats.org/officeDocument/2006/relationships/image" Target="../media/image18.jpeg"/><Relationship Id="rId10" Type="http://schemas.microsoft.com/office/2007/relationships/diagramDrawing" Target="../diagrams/drawing12.xml"/><Relationship Id="rId4" Type="http://schemas.openxmlformats.org/officeDocument/2006/relationships/image" Target="../media/image17.jpeg"/><Relationship Id="rId9" Type="http://schemas.openxmlformats.org/officeDocument/2006/relationships/diagramColors" Target="../diagrams/colors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1.png"/><Relationship Id="rId11" Type="http://schemas.microsoft.com/office/2007/relationships/diagramDrawing" Target="../diagrams/drawing13.xml"/><Relationship Id="rId5" Type="http://schemas.openxmlformats.org/officeDocument/2006/relationships/image" Target="../media/image20.png"/><Relationship Id="rId10"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notesSlide" Target="../notesSlides/notesSlide15.xml"/><Relationship Id="rId7" Type="http://schemas.openxmlformats.org/officeDocument/2006/relationships/diagramData" Target="../diagrams/data1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14.xml"/><Relationship Id="rId5" Type="http://schemas.openxmlformats.org/officeDocument/2006/relationships/image" Target="../media/image20.png"/><Relationship Id="rId10" Type="http://schemas.openxmlformats.org/officeDocument/2006/relationships/diagramColors" Target="../diagrams/colors14.xml"/><Relationship Id="rId4" Type="http://schemas.openxmlformats.org/officeDocument/2006/relationships/image" Target="../media/image19.png"/><Relationship Id="rId9"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26.emf"/><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7.xml"/><Relationship Id="rId11" Type="http://schemas.openxmlformats.org/officeDocument/2006/relationships/image" Target="../media/image24.png"/><Relationship Id="rId5" Type="http://schemas.openxmlformats.org/officeDocument/2006/relationships/diagramLayout" Target="../diagrams/layout17.xml"/><Relationship Id="rId10" Type="http://schemas.openxmlformats.org/officeDocument/2006/relationships/image" Target="../media/image23.png"/><Relationship Id="rId4" Type="http://schemas.openxmlformats.org/officeDocument/2006/relationships/diagramData" Target="../diagrams/data17.xml"/><Relationship Id="rId9" Type="http://schemas.openxmlformats.org/officeDocument/2006/relationships/image" Target="../media/image22.jpe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8.xml"/><Relationship Id="rId11" Type="http://schemas.openxmlformats.org/officeDocument/2006/relationships/image" Target="../media/image24.png"/><Relationship Id="rId5" Type="http://schemas.openxmlformats.org/officeDocument/2006/relationships/diagramLayout" Target="../diagrams/layout18.xml"/><Relationship Id="rId10" Type="http://schemas.openxmlformats.org/officeDocument/2006/relationships/image" Target="../media/image23.png"/><Relationship Id="rId4" Type="http://schemas.openxmlformats.org/officeDocument/2006/relationships/diagramData" Target="../diagrams/data18.xml"/><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8.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9.jpe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0.png"/><Relationship Id="rId9"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1.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4.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2.png"/><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notesSlide" Target="../notesSlides/notesSlide25.xml"/><Relationship Id="rId7" Type="http://schemas.openxmlformats.org/officeDocument/2006/relationships/image" Target="../media/image36.png"/><Relationship Id="rId12" Type="http://schemas.microsoft.com/office/2007/relationships/diagramDrawing" Target="../diagrams/drawing2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diagramColors" Target="../diagrams/colors24.xml"/><Relationship Id="rId5" Type="http://schemas.openxmlformats.org/officeDocument/2006/relationships/image" Target="../media/image34.png"/><Relationship Id="rId10" Type="http://schemas.openxmlformats.org/officeDocument/2006/relationships/diagramQuickStyle" Target="../diagrams/quickStyle24.xml"/><Relationship Id="rId4" Type="http://schemas.openxmlformats.org/officeDocument/2006/relationships/image" Target="../media/image33.png"/><Relationship Id="rId9" Type="http://schemas.openxmlformats.org/officeDocument/2006/relationships/diagramLayout" Target="../diagrams/layout24.xml"/></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26.xml"/><Relationship Id="rId7" Type="http://schemas.openxmlformats.org/officeDocument/2006/relationships/diagramColors" Target="../diagrams/colors2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notesSlide" Target="../notesSlides/notesSlide27.xml"/><Relationship Id="rId7" Type="http://schemas.openxmlformats.org/officeDocument/2006/relationships/diagramLayout" Target="../diagrams/layout26.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6.xml"/><Relationship Id="rId5" Type="http://schemas.openxmlformats.org/officeDocument/2006/relationships/image" Target="../media/image37.png"/><Relationship Id="rId10" Type="http://schemas.microsoft.com/office/2007/relationships/diagramDrawing" Target="../diagrams/drawing26.xml"/><Relationship Id="rId4" Type="http://schemas.openxmlformats.org/officeDocument/2006/relationships/image" Target="../media/image21.png"/><Relationship Id="rId9" Type="http://schemas.openxmlformats.org/officeDocument/2006/relationships/diagramColors" Target="../diagrams/colors2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image" Target="../media/image38.jpeg"/><Relationship Id="rId7" Type="http://schemas.openxmlformats.org/officeDocument/2006/relationships/diagramData" Target="../diagrams/data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diagramDrawing" Target="../diagrams/drawing27.xml"/><Relationship Id="rId5" Type="http://schemas.openxmlformats.org/officeDocument/2006/relationships/image" Target="../media/image40.png"/><Relationship Id="rId10" Type="http://schemas.openxmlformats.org/officeDocument/2006/relationships/diagramColors" Target="../diagrams/colors27.xml"/><Relationship Id="rId4" Type="http://schemas.openxmlformats.org/officeDocument/2006/relationships/image" Target="../media/image39.png"/><Relationship Id="rId9"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diagramDrawing" Target="../diagrams/drawing28.xml"/><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diagramColors" Target="../diagrams/colors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diagramQuickStyle" Target="../diagrams/quickStyle28.xml"/><Relationship Id="rId5" Type="http://schemas.openxmlformats.org/officeDocument/2006/relationships/image" Target="../media/image44.png"/><Relationship Id="rId10" Type="http://schemas.openxmlformats.org/officeDocument/2006/relationships/diagramLayout" Target="../diagrams/layout28.xml"/><Relationship Id="rId4" Type="http://schemas.openxmlformats.org/officeDocument/2006/relationships/image" Target="../media/image43.png"/><Relationship Id="rId9" Type="http://schemas.openxmlformats.org/officeDocument/2006/relationships/diagramData" Target="../diagrams/data28.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48.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49.png"/><Relationship Id="rId9" Type="http://schemas.microsoft.com/office/2007/relationships/diagramDrawing" Target="../diagrams/drawing29.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50.png"/><Relationship Id="rId7" Type="http://schemas.openxmlformats.org/officeDocument/2006/relationships/diagramQuickStyle" Target="../diagrams/quickStyle3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30.xml"/><Relationship Id="rId5" Type="http://schemas.openxmlformats.org/officeDocument/2006/relationships/diagramData" Target="../diagrams/data30.xml"/><Relationship Id="rId10" Type="http://schemas.openxmlformats.org/officeDocument/2006/relationships/image" Target="../media/image52.png"/><Relationship Id="rId4" Type="http://schemas.openxmlformats.org/officeDocument/2006/relationships/image" Target="../media/image51.png"/><Relationship Id="rId9" Type="http://schemas.microsoft.com/office/2007/relationships/diagramDrawing" Target="../diagrams/drawing3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3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openxmlformats.org/officeDocument/2006/relationships/image" Target="../media/image9.png"/><Relationship Id="rId5" Type="http://schemas.openxmlformats.org/officeDocument/2006/relationships/diagramColors" Target="../diagrams/colors32.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diagramQuickStyle" Target="../diagrams/quickStyle32.xml"/><Relationship Id="rId9" Type="http://schemas.openxmlformats.org/officeDocument/2006/relationships/image" Target="../media/image7.png"/><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2.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1.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3.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2.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4.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43.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chart" Target="../charts/chart5.xml"/><Relationship Id="rId7" Type="http://schemas.openxmlformats.org/officeDocument/2006/relationships/diagramColors" Target="../diagrams/colors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hyperlink" Target="http://gems.ic.uff.br/dyevc/" TargetMode="External"/><Relationship Id="rId7" Type="http://schemas.openxmlformats.org/officeDocument/2006/relationships/diagramLayout" Target="../diagrams/layout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44.xml"/><Relationship Id="rId5" Type="http://schemas.openxmlformats.org/officeDocument/2006/relationships/hyperlink" Target="https://github.com/gems-uff/dyevc/wiki/User-Manual" TargetMode="External"/><Relationship Id="rId10" Type="http://schemas.microsoft.com/office/2007/relationships/diagramDrawing" Target="../diagrams/drawing44.xml"/><Relationship Id="rId4" Type="http://schemas.openxmlformats.org/officeDocument/2006/relationships/hyperlink" Target="https://github.com/gems-uff/dyevc" TargetMode="External"/><Relationship Id="rId9" Type="http://schemas.openxmlformats.org/officeDocument/2006/relationships/diagramColors" Target="../diagrams/colors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14</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14D17685-5AC9-4733-A10E-55A642475F38}" type="datetime1">
              <a:rPr lang="pt-BR" noProof="0" smtClean="0"/>
              <a:t>27/08/2014</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2</a:t>
            </a:fld>
            <a:endParaRPr lang="en-US" noProof="0" dirty="0"/>
          </a:p>
        </p:txBody>
      </p:sp>
      <p:grpSp>
        <p:nvGrpSpPr>
          <p:cNvPr id="26" name="Grupo 25"/>
          <p:cNvGrpSpPr/>
          <p:nvPr/>
        </p:nvGrpSpPr>
        <p:grpSpPr>
          <a:xfrm>
            <a:off x="2228850" y="1905000"/>
            <a:ext cx="4591050" cy="3714750"/>
            <a:chOff x="2276475" y="1571625"/>
            <a:chExt cx="4591050" cy="3714750"/>
          </a:xfrm>
        </p:grpSpPr>
        <p:pic>
          <p:nvPicPr>
            <p:cNvPr id="22" name="Imagem 21"/>
            <p:cNvPicPr>
              <a:picLocks noChangeAspect="1"/>
            </p:cNvPicPr>
            <p:nvPr/>
          </p:nvPicPr>
          <p:blipFill>
            <a:blip r:embed="rId2"/>
            <a:stretch>
              <a:fillRect/>
            </a:stretch>
          </p:blipFill>
          <p:spPr>
            <a:xfrm>
              <a:off x="2276475" y="1571625"/>
              <a:ext cx="4591050" cy="3714750"/>
            </a:xfrm>
            <a:prstGeom prst="rect">
              <a:avLst/>
            </a:prstGeom>
          </p:spPr>
        </p:pic>
        <p:pic>
          <p:nvPicPr>
            <p:cNvPr id="11" name="Imagem 10"/>
            <p:cNvPicPr>
              <a:picLocks noChangeAspect="1"/>
            </p:cNvPicPr>
            <p:nvPr/>
          </p:nvPicPr>
          <p:blipFill>
            <a:blip r:embed="rId3"/>
            <a:stretch>
              <a:fillRect/>
            </a:stretch>
          </p:blipFill>
          <p:spPr>
            <a:xfrm rot="18160955">
              <a:off x="4563628" y="3095853"/>
              <a:ext cx="247650" cy="114300"/>
            </a:xfrm>
            <a:prstGeom prst="rect">
              <a:avLst/>
            </a:prstGeom>
          </p:spPr>
        </p:pic>
        <p:pic>
          <p:nvPicPr>
            <p:cNvPr id="14" name="Imagem 13"/>
            <p:cNvPicPr>
              <a:picLocks noChangeAspect="1"/>
            </p:cNvPicPr>
            <p:nvPr/>
          </p:nvPicPr>
          <p:blipFill>
            <a:blip r:embed="rId3"/>
            <a:stretch>
              <a:fillRect/>
            </a:stretch>
          </p:blipFill>
          <p:spPr>
            <a:xfrm rot="2663953">
              <a:off x="3853043" y="3042118"/>
              <a:ext cx="247650" cy="114300"/>
            </a:xfrm>
            <a:prstGeom prst="rect">
              <a:avLst/>
            </a:prstGeom>
          </p:spPr>
        </p:pic>
        <p:pic>
          <p:nvPicPr>
            <p:cNvPr id="15" name="Imagem 14"/>
            <p:cNvPicPr>
              <a:picLocks noChangeAspect="1"/>
            </p:cNvPicPr>
            <p:nvPr/>
          </p:nvPicPr>
          <p:blipFill>
            <a:blip r:embed="rId4"/>
            <a:stretch>
              <a:fillRect/>
            </a:stretch>
          </p:blipFill>
          <p:spPr>
            <a:xfrm rot="2929040">
              <a:off x="3572031" y="2680437"/>
              <a:ext cx="285750" cy="104775"/>
            </a:xfrm>
            <a:prstGeom prst="rect">
              <a:avLst/>
            </a:prstGeom>
          </p:spPr>
        </p:pic>
        <p:pic>
          <p:nvPicPr>
            <p:cNvPr id="17" name="Imagem 16"/>
            <p:cNvPicPr>
              <a:picLocks noChangeAspect="1"/>
            </p:cNvPicPr>
            <p:nvPr/>
          </p:nvPicPr>
          <p:blipFill>
            <a:blip r:embed="rId5"/>
            <a:stretch>
              <a:fillRect/>
            </a:stretch>
          </p:blipFill>
          <p:spPr>
            <a:xfrm rot="18165840">
              <a:off x="4926682" y="2632543"/>
              <a:ext cx="285750" cy="104775"/>
            </a:xfrm>
            <a:prstGeom prst="rect">
              <a:avLst/>
            </a:prstGeom>
          </p:spPr>
        </p:pic>
        <p:pic>
          <p:nvPicPr>
            <p:cNvPr id="19" name="Imagem 18"/>
            <p:cNvPicPr>
              <a:picLocks noChangeAspect="1"/>
            </p:cNvPicPr>
            <p:nvPr/>
          </p:nvPicPr>
          <p:blipFill>
            <a:blip r:embed="rId6"/>
            <a:stretch>
              <a:fillRect/>
            </a:stretch>
          </p:blipFill>
          <p:spPr>
            <a:xfrm rot="18344122">
              <a:off x="3724274" y="3962401"/>
              <a:ext cx="247650" cy="95250"/>
            </a:xfrm>
            <a:prstGeom prst="rect">
              <a:avLst/>
            </a:prstGeom>
          </p:spPr>
        </p:pic>
        <p:pic>
          <p:nvPicPr>
            <p:cNvPr id="20" name="Imagem 19"/>
            <p:cNvPicPr>
              <a:picLocks noChangeAspect="1"/>
            </p:cNvPicPr>
            <p:nvPr/>
          </p:nvPicPr>
          <p:blipFill>
            <a:blip r:embed="rId7"/>
            <a:stretch>
              <a:fillRect/>
            </a:stretch>
          </p:blipFill>
          <p:spPr>
            <a:xfrm rot="18673472">
              <a:off x="3986261" y="3829998"/>
              <a:ext cx="247650" cy="95250"/>
            </a:xfrm>
            <a:prstGeom prst="rect">
              <a:avLst/>
            </a:prstGeom>
          </p:spPr>
        </p:pic>
        <p:pic>
          <p:nvPicPr>
            <p:cNvPr id="21" name="Imagem 20"/>
            <p:cNvPicPr>
              <a:picLocks noChangeAspect="1"/>
            </p:cNvPicPr>
            <p:nvPr/>
          </p:nvPicPr>
          <p:blipFill>
            <a:blip r:embed="rId3"/>
            <a:stretch>
              <a:fillRect/>
            </a:stretch>
          </p:blipFill>
          <p:spPr>
            <a:xfrm rot="1264294">
              <a:off x="4630172" y="3663235"/>
              <a:ext cx="247650" cy="114300"/>
            </a:xfrm>
            <a:prstGeom prst="rect">
              <a:avLst/>
            </a:prstGeom>
          </p:spPr>
        </p:pic>
        <p:pic>
          <p:nvPicPr>
            <p:cNvPr id="23" name="Imagem 22"/>
            <p:cNvPicPr>
              <a:picLocks noChangeAspect="1"/>
            </p:cNvPicPr>
            <p:nvPr/>
          </p:nvPicPr>
          <p:blipFill>
            <a:blip r:embed="rId8"/>
            <a:stretch>
              <a:fillRect/>
            </a:stretch>
          </p:blipFill>
          <p:spPr>
            <a:xfrm rot="1366439">
              <a:off x="4983394" y="3922241"/>
              <a:ext cx="295275" cy="76200"/>
            </a:xfrm>
            <a:prstGeom prst="rect">
              <a:avLst/>
            </a:prstGeom>
          </p:spPr>
        </p:pic>
        <p:pic>
          <p:nvPicPr>
            <p:cNvPr id="24" name="Imagem 23"/>
            <p:cNvPicPr>
              <a:picLocks noChangeAspect="1"/>
            </p:cNvPicPr>
            <p:nvPr/>
          </p:nvPicPr>
          <p:blipFill>
            <a:blip r:embed="rId9"/>
            <a:stretch>
              <a:fillRect/>
            </a:stretch>
          </p:blipFill>
          <p:spPr>
            <a:xfrm rot="1945648">
              <a:off x="3757661" y="4466597"/>
              <a:ext cx="238125" cy="95250"/>
            </a:xfrm>
            <a:prstGeom prst="rect">
              <a:avLst/>
            </a:prstGeom>
          </p:spPr>
        </p:pic>
        <p:pic>
          <p:nvPicPr>
            <p:cNvPr id="25" name="Imagem 24"/>
            <p:cNvPicPr>
              <a:picLocks noChangeAspect="1"/>
            </p:cNvPicPr>
            <p:nvPr/>
          </p:nvPicPr>
          <p:blipFill>
            <a:blip r:embed="rId10"/>
            <a:stretch>
              <a:fillRect/>
            </a:stretch>
          </p:blipFill>
          <p:spPr>
            <a:xfrm rot="2159012">
              <a:off x="3871961" y="4687120"/>
              <a:ext cx="333375" cy="76200"/>
            </a:xfrm>
            <a:prstGeom prst="rect">
              <a:avLst/>
            </a:prstGeom>
          </p:spPr>
        </p:pic>
      </p:grpSp>
    </p:spTree>
    <p:extLst>
      <p:ext uri="{BB962C8B-B14F-4D97-AF65-F5344CB8AC3E}">
        <p14:creationId xmlns:p14="http://schemas.microsoft.com/office/powerpoint/2010/main" val="284131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27/08/2014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28</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27/08/2014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31</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Conteúdo 2"/>
          <p:cNvSpPr>
            <a:spLocks noGrp="1"/>
          </p:cNvSpPr>
          <p:nvPr>
            <p:ph idx="1"/>
          </p:nvPr>
        </p:nvSpPr>
        <p:spPr/>
        <p:txBody>
          <a:bodyPr/>
          <a:lstStyle/>
          <a:p>
            <a:endParaRPr lang="pt-BR" dirty="0"/>
          </a:p>
        </p:txBody>
      </p:sp>
      <p:grpSp>
        <p:nvGrpSpPr>
          <p:cNvPr id="11" name="Grupo 10"/>
          <p:cNvGrpSpPr/>
          <p:nvPr/>
        </p:nvGrpSpPr>
        <p:grpSpPr>
          <a:xfrm>
            <a:off x="1743075" y="1571625"/>
            <a:ext cx="5876925" cy="4755188"/>
            <a:chOff x="0" y="0"/>
            <a:chExt cx="4591050" cy="3714750"/>
          </a:xfrm>
        </p:grpSpPr>
        <p:pic>
          <p:nvPicPr>
            <p:cNvPr id="12" name="Imagem 11"/>
            <p:cNvPicPr>
              <a:picLocks noChangeAspect="1"/>
            </p:cNvPicPr>
            <p:nvPr/>
          </p:nvPicPr>
          <p:blipFill>
            <a:blip r:embed="rId7"/>
            <a:stretch>
              <a:fillRect/>
            </a:stretch>
          </p:blipFill>
          <p:spPr>
            <a:xfrm>
              <a:off x="0" y="0"/>
              <a:ext cx="4591050" cy="3714750"/>
            </a:xfrm>
            <a:prstGeom prst="rect">
              <a:avLst/>
            </a:prstGeom>
          </p:spPr>
        </p:pic>
        <p:pic>
          <p:nvPicPr>
            <p:cNvPr id="13" name="Imagem 12"/>
            <p:cNvPicPr>
              <a:picLocks noChangeAspect="1"/>
            </p:cNvPicPr>
            <p:nvPr/>
          </p:nvPicPr>
          <p:blipFill>
            <a:blip r:embed="rId8"/>
            <a:stretch>
              <a:fillRect/>
            </a:stretch>
          </p:blipFill>
          <p:spPr>
            <a:xfrm rot="18160955">
              <a:off x="2287153" y="1524228"/>
              <a:ext cx="247650" cy="114300"/>
            </a:xfrm>
            <a:prstGeom prst="rect">
              <a:avLst/>
            </a:prstGeom>
          </p:spPr>
        </p:pic>
        <p:pic>
          <p:nvPicPr>
            <p:cNvPr id="14" name="Imagem 13"/>
            <p:cNvPicPr>
              <a:picLocks noChangeAspect="1"/>
            </p:cNvPicPr>
            <p:nvPr/>
          </p:nvPicPr>
          <p:blipFill>
            <a:blip r:embed="rId8"/>
            <a:stretch>
              <a:fillRect/>
            </a:stretch>
          </p:blipFill>
          <p:spPr>
            <a:xfrm rot="2663953">
              <a:off x="1576568" y="1470493"/>
              <a:ext cx="247650" cy="114300"/>
            </a:xfrm>
            <a:prstGeom prst="rect">
              <a:avLst/>
            </a:prstGeom>
          </p:spPr>
        </p:pic>
        <p:pic>
          <p:nvPicPr>
            <p:cNvPr id="15" name="Imagem 14"/>
            <p:cNvPicPr>
              <a:picLocks noChangeAspect="1"/>
            </p:cNvPicPr>
            <p:nvPr/>
          </p:nvPicPr>
          <p:blipFill>
            <a:blip r:embed="rId9"/>
            <a:stretch>
              <a:fillRect/>
            </a:stretch>
          </p:blipFill>
          <p:spPr>
            <a:xfrm rot="2929040">
              <a:off x="1295556" y="1108812"/>
              <a:ext cx="285750" cy="104775"/>
            </a:xfrm>
            <a:prstGeom prst="rect">
              <a:avLst/>
            </a:prstGeom>
          </p:spPr>
        </p:pic>
        <p:pic>
          <p:nvPicPr>
            <p:cNvPr id="16" name="Imagem 15"/>
            <p:cNvPicPr>
              <a:picLocks noChangeAspect="1"/>
            </p:cNvPicPr>
            <p:nvPr/>
          </p:nvPicPr>
          <p:blipFill>
            <a:blip r:embed="rId10"/>
            <a:stretch>
              <a:fillRect/>
            </a:stretch>
          </p:blipFill>
          <p:spPr>
            <a:xfrm rot="18165840">
              <a:off x="2650207" y="1060918"/>
              <a:ext cx="285750" cy="104775"/>
            </a:xfrm>
            <a:prstGeom prst="rect">
              <a:avLst/>
            </a:prstGeom>
          </p:spPr>
        </p:pic>
        <p:pic>
          <p:nvPicPr>
            <p:cNvPr id="17" name="Imagem 16"/>
            <p:cNvPicPr>
              <a:picLocks noChangeAspect="1"/>
            </p:cNvPicPr>
            <p:nvPr/>
          </p:nvPicPr>
          <p:blipFill>
            <a:blip r:embed="rId11"/>
            <a:stretch>
              <a:fillRect/>
            </a:stretch>
          </p:blipFill>
          <p:spPr>
            <a:xfrm rot="18344122">
              <a:off x="1447799" y="2390776"/>
              <a:ext cx="247650" cy="95250"/>
            </a:xfrm>
            <a:prstGeom prst="rect">
              <a:avLst/>
            </a:prstGeom>
          </p:spPr>
        </p:pic>
        <p:pic>
          <p:nvPicPr>
            <p:cNvPr id="18" name="Imagem 17"/>
            <p:cNvPicPr>
              <a:picLocks noChangeAspect="1"/>
            </p:cNvPicPr>
            <p:nvPr/>
          </p:nvPicPr>
          <p:blipFill>
            <a:blip r:embed="rId12"/>
            <a:stretch>
              <a:fillRect/>
            </a:stretch>
          </p:blipFill>
          <p:spPr>
            <a:xfrm rot="18673472">
              <a:off x="1709786" y="2258373"/>
              <a:ext cx="247650" cy="95250"/>
            </a:xfrm>
            <a:prstGeom prst="rect">
              <a:avLst/>
            </a:prstGeom>
          </p:spPr>
        </p:pic>
        <p:pic>
          <p:nvPicPr>
            <p:cNvPr id="19" name="Imagem 18"/>
            <p:cNvPicPr>
              <a:picLocks noChangeAspect="1"/>
            </p:cNvPicPr>
            <p:nvPr/>
          </p:nvPicPr>
          <p:blipFill>
            <a:blip r:embed="rId8"/>
            <a:stretch>
              <a:fillRect/>
            </a:stretch>
          </p:blipFill>
          <p:spPr>
            <a:xfrm rot="1264294">
              <a:off x="2353697" y="2091610"/>
              <a:ext cx="247650" cy="114300"/>
            </a:xfrm>
            <a:prstGeom prst="rect">
              <a:avLst/>
            </a:prstGeom>
          </p:spPr>
        </p:pic>
        <p:pic>
          <p:nvPicPr>
            <p:cNvPr id="20" name="Imagem 19"/>
            <p:cNvPicPr>
              <a:picLocks noChangeAspect="1"/>
            </p:cNvPicPr>
            <p:nvPr/>
          </p:nvPicPr>
          <p:blipFill>
            <a:blip r:embed="rId13"/>
            <a:stretch>
              <a:fillRect/>
            </a:stretch>
          </p:blipFill>
          <p:spPr>
            <a:xfrm rot="1366439">
              <a:off x="2706919" y="2350616"/>
              <a:ext cx="295275" cy="76200"/>
            </a:xfrm>
            <a:prstGeom prst="rect">
              <a:avLst/>
            </a:prstGeom>
          </p:spPr>
        </p:pic>
        <p:pic>
          <p:nvPicPr>
            <p:cNvPr id="21" name="Imagem 20"/>
            <p:cNvPicPr>
              <a:picLocks noChangeAspect="1"/>
            </p:cNvPicPr>
            <p:nvPr/>
          </p:nvPicPr>
          <p:blipFill>
            <a:blip r:embed="rId14"/>
            <a:stretch>
              <a:fillRect/>
            </a:stretch>
          </p:blipFill>
          <p:spPr>
            <a:xfrm rot="1945648">
              <a:off x="1481186" y="2894972"/>
              <a:ext cx="238125" cy="95250"/>
            </a:xfrm>
            <a:prstGeom prst="rect">
              <a:avLst/>
            </a:prstGeom>
          </p:spPr>
        </p:pic>
        <p:pic>
          <p:nvPicPr>
            <p:cNvPr id="22" name="Imagem 21"/>
            <p:cNvPicPr>
              <a:picLocks noChangeAspect="1"/>
            </p:cNvPicPr>
            <p:nvPr/>
          </p:nvPicPr>
          <p:blipFill>
            <a:blip r:embed="rId15"/>
            <a:stretch>
              <a:fillRect/>
            </a:stretch>
          </p:blipFill>
          <p:spPr>
            <a:xfrm rot="2159012">
              <a:off x="1595486" y="3115495"/>
              <a:ext cx="333375" cy="76200"/>
            </a:xfrm>
            <a:prstGeom prst="rect">
              <a:avLst/>
            </a:prstGeom>
          </p:spPr>
        </p:pic>
      </p:grpSp>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35</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36</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37</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27/08/2014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38</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1489862" y="6133970"/>
            <a:ext cx="46519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(a)</a:t>
            </a:r>
            <a:endParaRPr lang="en-US" sz="2000" dirty="0"/>
          </a:p>
        </p:txBody>
      </p:sp>
      <p:sp>
        <p:nvSpPr>
          <p:cNvPr id="21" name="Text Box 18"/>
          <p:cNvSpPr txBox="1">
            <a:spLocks noChangeArrowheads="1"/>
          </p:cNvSpPr>
          <p:nvPr/>
        </p:nvSpPr>
        <p:spPr bwMode="auto">
          <a:xfrm>
            <a:off x="7068283" y="6162488"/>
            <a:ext cx="47641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(b)</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5015853"/>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44</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46</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52</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8</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27/08/2014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3532</Words>
  <Application>Microsoft Office PowerPoint</Application>
  <PresentationFormat>Apresentação na tela (4:3)</PresentationFormat>
  <Paragraphs>1088</Paragraphs>
  <Slides>52</Slides>
  <Notes>42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52</vt:i4>
      </vt:variant>
    </vt:vector>
  </HeadingPairs>
  <TitlesOfParts>
    <vt:vector size="55" baseType="lpstr">
      <vt:lpstr>Arial</vt:lpstr>
      <vt:lpstr>Calibri</vt:lpstr>
      <vt:lpstr>uff</vt:lpstr>
      <vt:lpstr>Providing Visualizations for Distributed Version Control Systems</vt:lpstr>
      <vt:lpstr>Apresentação do PowerPoint</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2014-08-28T00:03:46Z</dcterms:modified>
</cp:coreProperties>
</file>